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9D9D9"/>
    <a:srgbClr val="F2F2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891AB-3432-4D31-96FD-4B87BCAF2D9A}" type="datetimeFigureOut">
              <a:rPr lang="sv-SE" smtClean="0"/>
              <a:t>2018-08-29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896D6-06B5-4280-BC5B-9CF9C30F2BE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975786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891AB-3432-4D31-96FD-4B87BCAF2D9A}" type="datetimeFigureOut">
              <a:rPr lang="sv-SE" smtClean="0"/>
              <a:t>2018-08-29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896D6-06B5-4280-BC5B-9CF9C30F2BE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813343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891AB-3432-4D31-96FD-4B87BCAF2D9A}" type="datetimeFigureOut">
              <a:rPr lang="sv-SE" smtClean="0"/>
              <a:t>2018-08-29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896D6-06B5-4280-BC5B-9CF9C30F2BE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073171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891AB-3432-4D31-96FD-4B87BCAF2D9A}" type="datetimeFigureOut">
              <a:rPr lang="sv-SE" smtClean="0"/>
              <a:t>2018-08-29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896D6-06B5-4280-BC5B-9CF9C30F2BE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686857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891AB-3432-4D31-96FD-4B87BCAF2D9A}" type="datetimeFigureOut">
              <a:rPr lang="sv-SE" smtClean="0"/>
              <a:t>2018-08-29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896D6-06B5-4280-BC5B-9CF9C30F2BE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039584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891AB-3432-4D31-96FD-4B87BCAF2D9A}" type="datetimeFigureOut">
              <a:rPr lang="sv-SE" smtClean="0"/>
              <a:t>2018-08-29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896D6-06B5-4280-BC5B-9CF9C30F2BE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99332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891AB-3432-4D31-96FD-4B87BCAF2D9A}" type="datetimeFigureOut">
              <a:rPr lang="sv-SE" smtClean="0"/>
              <a:t>2018-08-29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896D6-06B5-4280-BC5B-9CF9C30F2BE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576802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891AB-3432-4D31-96FD-4B87BCAF2D9A}" type="datetimeFigureOut">
              <a:rPr lang="sv-SE" smtClean="0"/>
              <a:t>2018-08-29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896D6-06B5-4280-BC5B-9CF9C30F2BE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313988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891AB-3432-4D31-96FD-4B87BCAF2D9A}" type="datetimeFigureOut">
              <a:rPr lang="sv-SE" smtClean="0"/>
              <a:t>2018-08-29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896D6-06B5-4280-BC5B-9CF9C30F2BE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809490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891AB-3432-4D31-96FD-4B87BCAF2D9A}" type="datetimeFigureOut">
              <a:rPr lang="sv-SE" smtClean="0"/>
              <a:t>2018-08-29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896D6-06B5-4280-BC5B-9CF9C30F2BE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663463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891AB-3432-4D31-96FD-4B87BCAF2D9A}" type="datetimeFigureOut">
              <a:rPr lang="sv-SE" smtClean="0"/>
              <a:t>2018-08-29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896D6-06B5-4280-BC5B-9CF9C30F2BE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577736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1891AB-3432-4D31-96FD-4B87BCAF2D9A}" type="datetimeFigureOut">
              <a:rPr lang="sv-SE" smtClean="0"/>
              <a:t>2018-08-29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C896D6-06B5-4280-BC5B-9CF9C30F2BE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511788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 descr="https://www.sahlgrenska.se/contentassets/910f1ed4e8064ad885123c1d071a98de/vgr18-su05075.jpg?w=76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2665" y="19566"/>
            <a:ext cx="504056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724691"/>
            <a:ext cx="2676525" cy="1792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6" name="Rak 5"/>
          <p:cNvCxnSpPr/>
          <p:nvPr/>
        </p:nvCxnSpPr>
        <p:spPr>
          <a:xfrm flipH="1">
            <a:off x="1989337" y="2891436"/>
            <a:ext cx="3744416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ktangel 6"/>
          <p:cNvSpPr/>
          <p:nvPr/>
        </p:nvSpPr>
        <p:spPr>
          <a:xfrm>
            <a:off x="5796136" y="6093296"/>
            <a:ext cx="432048" cy="216024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8" name="Rektangel 7"/>
          <p:cNvSpPr/>
          <p:nvPr/>
        </p:nvSpPr>
        <p:spPr>
          <a:xfrm>
            <a:off x="179513" y="3183359"/>
            <a:ext cx="2676525" cy="461665"/>
          </a:xfrm>
          <a:prstGeom prst="rect">
            <a:avLst/>
          </a:prstGeom>
          <a:solidFill>
            <a:srgbClr val="F2F2F2"/>
          </a:solidFill>
        </p:spPr>
        <p:txBody>
          <a:bodyPr wrap="square">
            <a:spAutoFit/>
          </a:bodyPr>
          <a:lstStyle/>
          <a:p>
            <a:r>
              <a:rPr lang="sv-SE" sz="1200" dirty="0" smtClean="0"/>
              <a:t>Gå direkt via R-husets entré </a:t>
            </a:r>
            <a:r>
              <a:rPr lang="sv-SE" sz="1200" b="1" dirty="0" smtClean="0"/>
              <a:t>eller</a:t>
            </a:r>
            <a:r>
              <a:rPr lang="sv-SE" sz="1200" dirty="0" smtClean="0"/>
              <a:t> via sjukhusets huvudentré.</a:t>
            </a:r>
            <a:endParaRPr lang="sv-SE" sz="1200" dirty="0" smtClean="0"/>
          </a:p>
        </p:txBody>
      </p:sp>
      <p:sp>
        <p:nvSpPr>
          <p:cNvPr id="9" name="Rektangel 8"/>
          <p:cNvSpPr/>
          <p:nvPr/>
        </p:nvSpPr>
        <p:spPr>
          <a:xfrm>
            <a:off x="179513" y="6026831"/>
            <a:ext cx="187220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1400" dirty="0" smtClean="0"/>
              <a:t>Spårvagn, linje 2 och 4</a:t>
            </a:r>
            <a:endParaRPr lang="sv-SE" sz="1400" dirty="0"/>
          </a:p>
        </p:txBody>
      </p:sp>
      <p:cxnSp>
        <p:nvCxnSpPr>
          <p:cNvPr id="11" name="Rak 10"/>
          <p:cNvCxnSpPr/>
          <p:nvPr/>
        </p:nvCxnSpPr>
        <p:spPr>
          <a:xfrm flipH="1">
            <a:off x="2051720" y="6198361"/>
            <a:ext cx="3744416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Ellips 9"/>
          <p:cNvSpPr/>
          <p:nvPr/>
        </p:nvSpPr>
        <p:spPr>
          <a:xfrm>
            <a:off x="5337302" y="2361268"/>
            <a:ext cx="432048" cy="432048"/>
          </a:xfrm>
          <a:prstGeom prst="ellipse">
            <a:avLst/>
          </a:prstGeom>
          <a:solidFill>
            <a:srgbClr val="D9D9D9">
              <a:alpha val="50196"/>
            </a:srgb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3" name="Rektangel 12"/>
          <p:cNvSpPr/>
          <p:nvPr/>
        </p:nvSpPr>
        <p:spPr>
          <a:xfrm>
            <a:off x="179513" y="1722685"/>
            <a:ext cx="2676524" cy="523220"/>
          </a:xfrm>
          <a:prstGeom prst="rect">
            <a:avLst/>
          </a:prstGeom>
          <a:solidFill>
            <a:srgbClr val="F2F2F2">
              <a:alpha val="80000"/>
            </a:srgbClr>
          </a:solidFill>
        </p:spPr>
        <p:txBody>
          <a:bodyPr wrap="square">
            <a:spAutoFit/>
          </a:bodyPr>
          <a:lstStyle/>
          <a:p>
            <a:pPr lvl="0" algn="ctr"/>
            <a:r>
              <a:rPr lang="sv-SE" sz="1400" dirty="0" smtClean="0">
                <a:solidFill>
                  <a:srgbClr val="C00000"/>
                </a:solidFill>
              </a:rPr>
              <a:t>Simuleringscentrum i Väst</a:t>
            </a:r>
            <a:br>
              <a:rPr lang="sv-SE" sz="1400" dirty="0" smtClean="0">
                <a:solidFill>
                  <a:srgbClr val="C00000"/>
                </a:solidFill>
              </a:rPr>
            </a:br>
            <a:r>
              <a:rPr lang="sv-SE" sz="1400" dirty="0" smtClean="0">
                <a:solidFill>
                  <a:srgbClr val="C00000"/>
                </a:solidFill>
              </a:rPr>
              <a:t>plan </a:t>
            </a:r>
            <a:r>
              <a:rPr lang="sv-SE" sz="1400" dirty="0">
                <a:solidFill>
                  <a:srgbClr val="C00000"/>
                </a:solidFill>
              </a:rPr>
              <a:t>5 i R-huset</a:t>
            </a:r>
          </a:p>
        </p:txBody>
      </p:sp>
      <p:cxnSp>
        <p:nvCxnSpPr>
          <p:cNvPr id="15" name="Rak 14"/>
          <p:cNvCxnSpPr/>
          <p:nvPr/>
        </p:nvCxnSpPr>
        <p:spPr>
          <a:xfrm flipH="1" flipV="1">
            <a:off x="1682055" y="3545853"/>
            <a:ext cx="4087295" cy="1712222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ruta 17"/>
          <p:cNvSpPr txBox="1"/>
          <p:nvPr/>
        </p:nvSpPr>
        <p:spPr>
          <a:xfrm>
            <a:off x="5553326" y="2878800"/>
            <a:ext cx="180000" cy="252000"/>
          </a:xfrm>
          <a:prstGeom prst="rect">
            <a:avLst/>
          </a:prstGeom>
          <a:solidFill>
            <a:srgbClr val="D9D9D9">
              <a:alpha val="80000"/>
            </a:srgbClr>
          </a:solidFill>
          <a:ln>
            <a:solidFill>
              <a:srgbClr val="C00000"/>
            </a:solidFill>
          </a:ln>
        </p:spPr>
        <p:txBody>
          <a:bodyPr wrap="square" lIns="36000" tIns="36000" rIns="36000" bIns="36000" rtlCol="0">
            <a:spAutoFit/>
          </a:bodyPr>
          <a:lstStyle/>
          <a:p>
            <a:r>
              <a:rPr lang="sv-SE" sz="1400" b="1" dirty="0" smtClean="0">
                <a:solidFill>
                  <a:srgbClr val="C00000"/>
                </a:solidFill>
              </a:rPr>
              <a:t>R</a:t>
            </a:r>
            <a:endParaRPr lang="sv-SE" b="1" dirty="0">
              <a:solidFill>
                <a:srgbClr val="C00000"/>
              </a:solidFill>
            </a:endParaRPr>
          </a:p>
        </p:txBody>
      </p:sp>
      <p:sp>
        <p:nvSpPr>
          <p:cNvPr id="21" name="textruta 20"/>
          <p:cNvSpPr txBox="1"/>
          <p:nvPr/>
        </p:nvSpPr>
        <p:spPr>
          <a:xfrm>
            <a:off x="179513" y="188640"/>
            <a:ext cx="2676526" cy="1015663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sv-SE" sz="1400" dirty="0" smtClean="0"/>
              <a:t>Välkommen till</a:t>
            </a:r>
          </a:p>
          <a:p>
            <a:r>
              <a:rPr lang="sv-SE" sz="3000" spc="100" dirty="0" smtClean="0"/>
              <a:t>KlinSim höst</a:t>
            </a:r>
          </a:p>
          <a:p>
            <a:r>
              <a:rPr lang="sv-SE" sz="1500" dirty="0" smtClean="0"/>
              <a:t>Simuleringscentrum i Väst</a:t>
            </a:r>
            <a:endParaRPr lang="sv-SE" sz="1500" dirty="0"/>
          </a:p>
        </p:txBody>
      </p:sp>
    </p:spTree>
    <p:extLst>
      <p:ext uri="{BB962C8B-B14F-4D97-AF65-F5344CB8AC3E}">
        <p14:creationId xmlns:p14="http://schemas.microsoft.com/office/powerpoint/2010/main" val="33634696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27</Words>
  <Application>Microsoft Office PowerPoint</Application>
  <PresentationFormat>Bildspel på skärmen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2" baseType="lpstr">
      <vt:lpstr>Office-tema</vt:lpstr>
      <vt:lpstr>PowerPoint-presentation</vt:lpstr>
    </vt:vector>
  </TitlesOfParts>
  <Company>Landstinget i Jönköpings län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Berndtzon Magnus</dc:creator>
  <cp:lastModifiedBy>Berndtzon Magnus</cp:lastModifiedBy>
  <cp:revision>3</cp:revision>
  <dcterms:created xsi:type="dcterms:W3CDTF">2018-08-29T09:26:52Z</dcterms:created>
  <dcterms:modified xsi:type="dcterms:W3CDTF">2018-08-29T10:01:45Z</dcterms:modified>
</cp:coreProperties>
</file>